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Environmental &amp; Natural Resource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Fish and Other aquatic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352121"/>
            <a:ext cx="4636729" cy="308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84" y="968326"/>
            <a:ext cx="4546558" cy="302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18" y="4176162"/>
            <a:ext cx="3825361" cy="25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Crab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70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5" y="97765"/>
            <a:ext cx="4713466" cy="2964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56" y="97765"/>
            <a:ext cx="4418727" cy="491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39" y="3661399"/>
            <a:ext cx="4819315" cy="29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crappie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3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188794"/>
            <a:ext cx="4839437" cy="3179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58" y="1033104"/>
            <a:ext cx="4842742" cy="322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65" y="4255729"/>
            <a:ext cx="4262958" cy="25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crayfish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71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241541"/>
            <a:ext cx="5164764" cy="306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69" y="864423"/>
            <a:ext cx="4477555" cy="3140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67" y="3983125"/>
            <a:ext cx="5238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Flathead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28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1" y="521660"/>
            <a:ext cx="5556792" cy="261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58" y="618517"/>
            <a:ext cx="5409163" cy="3196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64" y="4079737"/>
            <a:ext cx="5578297" cy="24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Largemouth bass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6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0" y="463971"/>
            <a:ext cx="4739312" cy="2236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61" y="463971"/>
            <a:ext cx="4094602" cy="3179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88" y="3643309"/>
            <a:ext cx="5059325" cy="30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409582"/>
            <a:ext cx="4465079" cy="317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502" y="871724"/>
            <a:ext cx="4761516" cy="310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535" y="4089569"/>
            <a:ext cx="4160211" cy="27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lobster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54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6" y="618517"/>
            <a:ext cx="5960085" cy="2253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6" y="1457850"/>
            <a:ext cx="5230619" cy="211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72" y="4522027"/>
            <a:ext cx="6572920" cy="21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salmon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7" y="261653"/>
            <a:ext cx="4591922" cy="315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79" y="1146220"/>
            <a:ext cx="4200947" cy="2821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94" y="3967295"/>
            <a:ext cx="4270864" cy="27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shrimp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61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0" y="734096"/>
            <a:ext cx="4726800" cy="2431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76" y="1361286"/>
            <a:ext cx="4989691" cy="216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384" y="3663880"/>
            <a:ext cx="4264315" cy="31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Smallmouth bass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3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1" y="90152"/>
            <a:ext cx="4952983" cy="3295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13" y="795248"/>
            <a:ext cx="5723988" cy="291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84" y="3888660"/>
            <a:ext cx="5529598" cy="29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sturgeon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16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Blue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3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6" y="618517"/>
            <a:ext cx="5597544" cy="2239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21" y="1674254"/>
            <a:ext cx="5763065" cy="2241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586" y="4024450"/>
            <a:ext cx="5230164" cy="23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trout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0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" y="450761"/>
            <a:ext cx="5210605" cy="2423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689" y="1107583"/>
            <a:ext cx="5681462" cy="302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321" y="4378817"/>
            <a:ext cx="4958366" cy="24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walleye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76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89" y="450761"/>
            <a:ext cx="5338311" cy="240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437" y="1944710"/>
            <a:ext cx="5219392" cy="2337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679" y="3396851"/>
            <a:ext cx="4588474" cy="34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Yellow bullhead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99507"/>
            <a:ext cx="5023834" cy="2763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31" y="528034"/>
            <a:ext cx="5049873" cy="317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20" y="3796759"/>
            <a:ext cx="5124517" cy="28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Bream/Bluegill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5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7" y="347730"/>
            <a:ext cx="5987272" cy="253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27" y="1313645"/>
            <a:ext cx="5238088" cy="255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023" y="4043967"/>
            <a:ext cx="5853273" cy="26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Channel catfish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6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242327"/>
            <a:ext cx="4409673" cy="2907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47" y="156178"/>
            <a:ext cx="4106835" cy="3080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778" y="3326244"/>
            <a:ext cx="4715076" cy="35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clam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2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47</TotalTime>
  <Words>33</Words>
  <Application>Microsoft Office PowerPoint</Application>
  <PresentationFormat>Custom</PresentationFormat>
  <Paragraphs>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Droplet</vt:lpstr>
      <vt:lpstr>Environmental &amp; Natural Resource</vt:lpstr>
      <vt:lpstr>PowerPoint Presentation</vt:lpstr>
      <vt:lpstr>Blue Catfish</vt:lpstr>
      <vt:lpstr>PowerPoint Presentation</vt:lpstr>
      <vt:lpstr>Bream/Bluegill</vt:lpstr>
      <vt:lpstr>PowerPoint Presentation</vt:lpstr>
      <vt:lpstr>Channel catfish</vt:lpstr>
      <vt:lpstr>PowerPoint Presentation</vt:lpstr>
      <vt:lpstr>clam</vt:lpstr>
      <vt:lpstr>PowerPoint Presentation</vt:lpstr>
      <vt:lpstr>Crab</vt:lpstr>
      <vt:lpstr>PowerPoint Presentation</vt:lpstr>
      <vt:lpstr>crappie</vt:lpstr>
      <vt:lpstr>PowerPoint Presentation</vt:lpstr>
      <vt:lpstr>crayfish</vt:lpstr>
      <vt:lpstr>PowerPoint Presentation</vt:lpstr>
      <vt:lpstr>Flathead catfish</vt:lpstr>
      <vt:lpstr>PowerPoint Presentation</vt:lpstr>
      <vt:lpstr>Largemouth bass</vt:lpstr>
      <vt:lpstr>PowerPoint Presentation</vt:lpstr>
      <vt:lpstr>lobster</vt:lpstr>
      <vt:lpstr>PowerPoint Presentation</vt:lpstr>
      <vt:lpstr>salmon</vt:lpstr>
      <vt:lpstr>PowerPoint Presentation</vt:lpstr>
      <vt:lpstr>shrimp</vt:lpstr>
      <vt:lpstr>PowerPoint Presentation</vt:lpstr>
      <vt:lpstr>Smallmouth bass</vt:lpstr>
      <vt:lpstr>PowerPoint Presentation</vt:lpstr>
      <vt:lpstr>sturgeon</vt:lpstr>
      <vt:lpstr>PowerPoint Presentation</vt:lpstr>
      <vt:lpstr>trout</vt:lpstr>
      <vt:lpstr>PowerPoint Presentation</vt:lpstr>
      <vt:lpstr>walleye</vt:lpstr>
      <vt:lpstr>PowerPoint Presentation</vt:lpstr>
      <vt:lpstr>Yellow bullhead catfish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&amp; Natural Resource</dc:title>
  <dc:creator>jeffrey sartain</dc:creator>
  <cp:lastModifiedBy>Jerry Johnson</cp:lastModifiedBy>
  <cp:revision>6</cp:revision>
  <dcterms:created xsi:type="dcterms:W3CDTF">2014-05-23T01:44:54Z</dcterms:created>
  <dcterms:modified xsi:type="dcterms:W3CDTF">2014-05-23T23:12:17Z</dcterms:modified>
</cp:coreProperties>
</file>